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27171-186A-4CCF-A490-055B26B165BB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C81A-84D3-4DBD-BA86-EC9B053C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87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27171-186A-4CCF-A490-055B26B165BB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C81A-84D3-4DBD-BA86-EC9B053C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92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27171-186A-4CCF-A490-055B26B165BB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C81A-84D3-4DBD-BA86-EC9B053C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08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27171-186A-4CCF-A490-055B26B165BB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C81A-84D3-4DBD-BA86-EC9B053C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2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27171-186A-4CCF-A490-055B26B165BB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C81A-84D3-4DBD-BA86-EC9B053C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38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27171-186A-4CCF-A490-055B26B165BB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C81A-84D3-4DBD-BA86-EC9B053C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373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27171-186A-4CCF-A490-055B26B165BB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C81A-84D3-4DBD-BA86-EC9B053C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32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27171-186A-4CCF-A490-055B26B165BB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C81A-84D3-4DBD-BA86-EC9B053C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184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27171-186A-4CCF-A490-055B26B165BB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C81A-84D3-4DBD-BA86-EC9B053C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561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27171-186A-4CCF-A490-055B26B165BB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C81A-84D3-4DBD-BA86-EC9B053C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0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27171-186A-4CCF-A490-055B26B165BB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C81A-84D3-4DBD-BA86-EC9B053C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776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27171-186A-4CCF-A490-055B26B165BB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7C81A-84D3-4DBD-BA86-EC9B053CD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443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This is </a:t>
            </a:r>
            <a:r>
              <a:rPr lang="en-US" dirty="0" err="1" smtClean="0"/>
              <a:t>buildplus</a:t>
            </a:r>
            <a:r>
              <a:rPr lang="en-US" dirty="0" smtClean="0"/>
              <a:t> theme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1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0" y="2763044"/>
            <a:ext cx="9525000" cy="2476500"/>
          </a:xfrm>
        </p:spPr>
      </p:pic>
    </p:spTree>
    <p:extLst>
      <p:ext uri="{BB962C8B-B14F-4D97-AF65-F5344CB8AC3E}">
        <p14:creationId xmlns:p14="http://schemas.microsoft.com/office/powerpoint/2010/main" val="1021427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This is buildplus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buildplus theme</dc:title>
  <dc:creator>Le Tan Dat</dc:creator>
  <cp:lastModifiedBy>Le Tan Dat</cp:lastModifiedBy>
  <cp:revision>2</cp:revision>
  <dcterms:created xsi:type="dcterms:W3CDTF">2016-09-09T08:18:31Z</dcterms:created>
  <dcterms:modified xsi:type="dcterms:W3CDTF">2016-09-09T08:19:21Z</dcterms:modified>
</cp:coreProperties>
</file>